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5669"/>
    <a:srgbClr val="5E67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31"/>
    <p:restoredTop sz="94701"/>
  </p:normalViewPr>
  <p:slideViewPr>
    <p:cSldViewPr snapToGrid="0">
      <p:cViewPr>
        <p:scale>
          <a:sx n="110" d="100"/>
          <a:sy n="110" d="100"/>
        </p:scale>
        <p:origin x="3784" y="21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9BF5A08-9D66-6782-D34D-2634E0BC61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959FEA42-0B22-0F9D-93F5-F936DAF05F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C24800-984C-9D5B-90D2-71F1FD4779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F233-D0DB-7F4F-97D6-DC4B18760B28}" type="datetimeFigureOut">
              <a:rPr lang="de-DE" smtClean="0"/>
              <a:t>18.06.25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B7B81E5-BF62-1992-B376-0654DF33D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C9503C8-1B96-89C0-6F72-D9D92B889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7C1F8-F583-7B46-8A4B-CD1E9DC13B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74261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291CB8B-B9A7-C3AA-F2EB-04912DA8F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A736D159-F41D-6A19-2FF1-26011F6B4B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AA150E-EE72-5A2E-8194-331F340FE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F233-D0DB-7F4F-97D6-DC4B18760B28}" type="datetimeFigureOut">
              <a:rPr lang="de-DE" smtClean="0"/>
              <a:t>18.06.25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8BC3BDD-8ADF-FE1B-4118-0B7A2F2D5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8719228-39E7-E92C-25AE-C16863EA9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7C1F8-F583-7B46-8A4B-CD1E9DC13B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5286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2DDB457A-D4A9-25D1-6DCF-FBC6F1B872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1E5B165-36C3-4B39-D5CA-9ADAFE73D7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80619F7-CA01-D98F-FD41-A42D9C435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F233-D0DB-7F4F-97D6-DC4B18760B28}" type="datetimeFigureOut">
              <a:rPr lang="de-DE" smtClean="0"/>
              <a:t>18.06.25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3DD674D-492C-7DEF-38F3-C95093A63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4286881-18C6-9213-AE93-B9EF75F92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7C1F8-F583-7B46-8A4B-CD1E9DC13B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2991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918803D-E871-0459-9BCB-CE92F9E66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E1E21BB-0157-2C3C-A6E2-B110132D29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E6FCF6D-2AC6-E91B-2371-2BFBBAFF0A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F233-D0DB-7F4F-97D6-DC4B18760B28}" type="datetimeFigureOut">
              <a:rPr lang="de-DE" smtClean="0"/>
              <a:t>18.06.25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7E15170-69F2-0CAA-7FCA-F1049F411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9028F86-56F9-00E5-734D-B6741BB6D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7C1F8-F583-7B46-8A4B-CD1E9DC13B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1056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FD120A-C5F5-B1B8-51C2-F8FE82494F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54F56E1-1AFC-A829-F87F-B384984CEC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B74D0F7-5DAC-6821-D5C4-B39C1EAE6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F233-D0DB-7F4F-97D6-DC4B18760B28}" type="datetimeFigureOut">
              <a:rPr lang="de-DE" smtClean="0"/>
              <a:t>18.06.25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35A13EA2-9946-0996-E2E9-6B649ED61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A417F057-D6B5-5BC7-37DC-56D3EE6EB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7C1F8-F583-7B46-8A4B-CD1E9DC13B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1803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9B7B0C-73AB-BDDC-69D3-C41B963B94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E458265-84F9-AE50-1638-46B637D49BB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837CE4F-D5D2-D645-5730-6D4D924F97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75C1FC0B-324F-CBDD-EDA1-B776355D0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F233-D0DB-7F4F-97D6-DC4B18760B28}" type="datetimeFigureOut">
              <a:rPr lang="de-DE" smtClean="0"/>
              <a:t>18.06.25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B4700B5-0664-484A-C930-9D7B9DF43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4B0363E9-7ADC-478E-5100-F5B010A5EB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7C1F8-F583-7B46-8A4B-CD1E9DC13B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052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B8C3D77-B635-B271-7672-E6F121C75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967CD50-B23A-8F95-BE7C-43D7778A6D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49B096F6-3E53-EA3A-21E5-CE191A16CC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3E1548E3-7AD4-0A40-834F-7C4BE7F236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5335ED60-8D67-CC31-7E5B-FF7DC60A4B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6B462EEB-AAAD-911C-A1E2-62F47010AE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F233-D0DB-7F4F-97D6-DC4B18760B28}" type="datetimeFigureOut">
              <a:rPr lang="de-DE" smtClean="0"/>
              <a:t>18.06.25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328E8A5E-1BE8-D891-6FD0-FF45880821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296DF01C-B37A-E6EF-9BA6-55E8B8F59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7C1F8-F583-7B46-8A4B-CD1E9DC13B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23541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8C3F1CC-F242-BC28-47B0-6CE170E18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2FF4A46-D6C2-132E-D736-5E5EC3286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F233-D0DB-7F4F-97D6-DC4B18760B28}" type="datetimeFigureOut">
              <a:rPr lang="de-DE" smtClean="0"/>
              <a:t>18.06.25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CDA8AD4-2848-38DB-3B40-8284052DA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F2365F-C417-6F5E-206C-82E366071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7C1F8-F583-7B46-8A4B-CD1E9DC13B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07202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3166505-6AB4-5040-F71C-50A53104B0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F233-D0DB-7F4F-97D6-DC4B18760B28}" type="datetimeFigureOut">
              <a:rPr lang="de-DE" smtClean="0"/>
              <a:t>18.06.25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F96AB123-42D1-C010-2BED-16324F0E3F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AF4027D-EB79-6735-6F39-DD23889425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7C1F8-F583-7B46-8A4B-CD1E9DC13B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320553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3C5C5CD-B5F0-C4EB-BD9A-89021523B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59EEA345-4E0F-E7E8-127D-629F3DBAB7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F4F89EB-BB1D-066D-41D4-15B99F02C7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DACB71F-3914-5180-B178-20140D0B5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F233-D0DB-7F4F-97D6-DC4B18760B28}" type="datetimeFigureOut">
              <a:rPr lang="de-DE" smtClean="0"/>
              <a:t>18.06.25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B70BC14-22C3-A074-0F79-4F3B20AB3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519A1D4-A17C-8148-9690-B33594074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7C1F8-F583-7B46-8A4B-CD1E9DC13B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0042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566A357-FCB6-7F11-F39F-1AB587CB72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9F089EFA-4528-FB6E-A687-A5E0BAB87A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C6DF101-C86C-17D7-EDA0-B9E3E8A201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8527E51-92B5-C10F-F51F-A20FCC4422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F4F233-D0DB-7F4F-97D6-DC4B18760B28}" type="datetimeFigureOut">
              <a:rPr lang="de-DE" smtClean="0"/>
              <a:t>18.06.25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5FBB79F-E409-AC24-F8A0-D328C2FA34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6CC4EBA-9EC6-3BAC-635F-03D8615E92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57C1F8-F583-7B46-8A4B-CD1E9DC13B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6075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63933B56-6007-B654-26E6-19EF487E2A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B8CE962-19F7-7037-3EF7-B66336615A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A082EA4-D6BE-CEAC-6E03-CC360DD223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F4F233-D0DB-7F4F-97D6-DC4B18760B28}" type="datetimeFigureOut">
              <a:rPr lang="de-DE" smtClean="0"/>
              <a:t>18.06.25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E04DF058-9341-C464-8EB3-8DA8BA036E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F4A6058-4F68-8FE9-E05B-9633FBBF36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C57C1F8-F583-7B46-8A4B-CD1E9DC13BE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2852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F566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>
            <a:extLst>
              <a:ext uri="{FF2B5EF4-FFF2-40B4-BE49-F238E27FC236}">
                <a16:creationId xmlns:a16="http://schemas.microsoft.com/office/drawing/2014/main" id="{D4B0C973-7190-8CA2-3064-73DF40DC5251}"/>
              </a:ext>
            </a:extLst>
          </p:cNvPr>
          <p:cNvSpPr txBox="1"/>
          <p:nvPr/>
        </p:nvSpPr>
        <p:spPr>
          <a:xfrm>
            <a:off x="299111" y="169526"/>
            <a:ext cx="34424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b="1" dirty="0">
                <a:solidFill>
                  <a:schemeClr val="bg1"/>
                </a:solidFill>
                <a:latin typeface="Source Sans Pro" panose="020F0502020204030204" pitchFamily="34" charset="0"/>
                <a:ea typeface="Source Sans Pro" panose="020F0502020204030204" pitchFamily="34" charset="0"/>
              </a:rPr>
              <a:t>prime?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1B339A3A-2EF8-694E-FCFA-3ED009178968}"/>
              </a:ext>
            </a:extLst>
          </p:cNvPr>
          <p:cNvSpPr txBox="1"/>
          <p:nvPr/>
        </p:nvSpPr>
        <p:spPr>
          <a:xfrm>
            <a:off x="435735" y="1346133"/>
            <a:ext cx="2178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dirty="0">
                <a:solidFill>
                  <a:schemeClr val="bg2">
                    <a:lumMod val="75000"/>
                  </a:schemeClr>
                </a:solidFill>
                <a:latin typeface="Source Sans Pro" panose="020F0502020204030204" pitchFamily="34" charset="0"/>
                <a:ea typeface="Source Sans Pro" panose="020F0502020204030204" pitchFamily="34" charset="0"/>
              </a:rPr>
              <a:t>5426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52FB6555-2C65-B904-7D12-6F50A49967A4}"/>
              </a:ext>
            </a:extLst>
          </p:cNvPr>
          <p:cNvSpPr txBox="1"/>
          <p:nvPr/>
        </p:nvSpPr>
        <p:spPr>
          <a:xfrm>
            <a:off x="3216862" y="188458"/>
            <a:ext cx="2178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dirty="0">
                <a:solidFill>
                  <a:schemeClr val="bg2">
                    <a:lumMod val="75000"/>
                  </a:schemeClr>
                </a:solidFill>
                <a:latin typeface="Source Sans Pro" panose="020F0502020204030204" pitchFamily="34" charset="0"/>
                <a:ea typeface="Source Sans Pro" panose="020F0502020204030204" pitchFamily="34" charset="0"/>
              </a:rPr>
              <a:t>79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CC8115D8-A57C-178D-6C85-9C59B9E05263}"/>
              </a:ext>
            </a:extLst>
          </p:cNvPr>
          <p:cNvSpPr txBox="1"/>
          <p:nvPr/>
        </p:nvSpPr>
        <p:spPr>
          <a:xfrm>
            <a:off x="3295437" y="3136220"/>
            <a:ext cx="2178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dirty="0">
                <a:solidFill>
                  <a:schemeClr val="bg2">
                    <a:lumMod val="75000"/>
                  </a:schemeClr>
                </a:solidFill>
                <a:latin typeface="Source Sans Pro" panose="020F0502020204030204" pitchFamily="34" charset="0"/>
                <a:ea typeface="Source Sans Pro" panose="020F0502020204030204" pitchFamily="34" charset="0"/>
              </a:rPr>
              <a:t>53145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4CB91890-1379-6A34-D19D-5825E07A3B96}"/>
              </a:ext>
            </a:extLst>
          </p:cNvPr>
          <p:cNvSpPr txBox="1"/>
          <p:nvPr/>
        </p:nvSpPr>
        <p:spPr>
          <a:xfrm>
            <a:off x="686663" y="3013501"/>
            <a:ext cx="2178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dirty="0">
                <a:solidFill>
                  <a:schemeClr val="bg2">
                    <a:lumMod val="75000"/>
                  </a:schemeClr>
                </a:solidFill>
                <a:latin typeface="Source Sans Pro" panose="020F0502020204030204" pitchFamily="34" charset="0"/>
                <a:ea typeface="Source Sans Pro" panose="020F0502020204030204" pitchFamily="34" charset="0"/>
              </a:rPr>
              <a:t>423456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2C394DE8-3762-4CEA-A698-5B33F37DBBE3}"/>
              </a:ext>
            </a:extLst>
          </p:cNvPr>
          <p:cNvSpPr txBox="1"/>
          <p:nvPr/>
        </p:nvSpPr>
        <p:spPr>
          <a:xfrm>
            <a:off x="1393398" y="4132245"/>
            <a:ext cx="2178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dirty="0">
                <a:solidFill>
                  <a:schemeClr val="bg2">
                    <a:lumMod val="75000"/>
                  </a:schemeClr>
                </a:solidFill>
                <a:latin typeface="Source Sans Pro" panose="020F0502020204030204" pitchFamily="34" charset="0"/>
                <a:ea typeface="Source Sans Pro" panose="020F0502020204030204" pitchFamily="34" charset="0"/>
              </a:rPr>
              <a:t>5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CD4390F3-A1CB-3F75-404B-E60ECB2AF2C4}"/>
              </a:ext>
            </a:extLst>
          </p:cNvPr>
          <p:cNvSpPr txBox="1"/>
          <p:nvPr/>
        </p:nvSpPr>
        <p:spPr>
          <a:xfrm>
            <a:off x="2614159" y="1820446"/>
            <a:ext cx="2178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dirty="0">
                <a:solidFill>
                  <a:schemeClr val="bg2">
                    <a:lumMod val="75000"/>
                  </a:schemeClr>
                </a:solidFill>
                <a:latin typeface="Source Sans Pro" panose="020F0502020204030204" pitchFamily="34" charset="0"/>
                <a:ea typeface="Source Sans Pro" panose="020F0502020204030204" pitchFamily="34" charset="0"/>
              </a:rPr>
              <a:t>423143</a:t>
            </a:r>
          </a:p>
        </p:txBody>
      </p:sp>
      <p:pic>
        <p:nvPicPr>
          <p:cNvPr id="14" name="Grafik 13" descr="Ein Bild, das Text, Screenshot, Schrift, Logo enthält.&#10;&#10;KI-generierte Inhalte können fehlerhaft sein.">
            <a:extLst>
              <a:ext uri="{FF2B5EF4-FFF2-40B4-BE49-F238E27FC236}">
                <a16:creationId xmlns:a16="http://schemas.microsoft.com/office/drawing/2014/main" id="{0DD7EF1A-A3FA-81F2-D2AD-0D1E2185A3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41893" y="512370"/>
            <a:ext cx="2075185" cy="4320988"/>
          </a:xfrm>
          <a:prstGeom prst="rect">
            <a:avLst/>
          </a:prstGeom>
          <a:effectLst>
            <a:glow>
              <a:srgbClr val="5E677C"/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6" name="Grafik 15" descr="Ein Bild, das Text, Screenshot, Schrift, Logo enthält.&#10;&#10;KI-generierte Inhalte können fehlerhaft sein.">
            <a:extLst>
              <a:ext uri="{FF2B5EF4-FFF2-40B4-BE49-F238E27FC236}">
                <a16:creationId xmlns:a16="http://schemas.microsoft.com/office/drawing/2014/main" id="{03F496E6-873B-B8FC-0682-A8D4E7D82B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5636" y="993416"/>
            <a:ext cx="2196695" cy="4573998"/>
          </a:xfrm>
          <a:prstGeom prst="rect">
            <a:avLst/>
          </a:prstGeom>
          <a:effectLst>
            <a:glow>
              <a:srgbClr val="4F5669"/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feld 4">
            <a:extLst>
              <a:ext uri="{FF2B5EF4-FFF2-40B4-BE49-F238E27FC236}">
                <a16:creationId xmlns:a16="http://schemas.microsoft.com/office/drawing/2014/main" id="{28B526C3-DF18-615F-181E-A894104E687C}"/>
              </a:ext>
            </a:extLst>
          </p:cNvPr>
          <p:cNvSpPr txBox="1"/>
          <p:nvPr/>
        </p:nvSpPr>
        <p:spPr>
          <a:xfrm>
            <a:off x="7874460" y="929188"/>
            <a:ext cx="21784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dirty="0">
                <a:solidFill>
                  <a:schemeClr val="bg2">
                    <a:lumMod val="75000"/>
                  </a:schemeClr>
                </a:solidFill>
                <a:latin typeface="Source Sans Pro" panose="020F0502020204030204" pitchFamily="34" charset="0"/>
                <a:ea typeface="Source Sans Pro" panose="020F0502020204030204" pitchFamily="34" charset="0"/>
              </a:rPr>
              <a:t>47329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A6087C02-B01B-CDD0-F845-2946E6BCC5BD}"/>
              </a:ext>
            </a:extLst>
          </p:cNvPr>
          <p:cNvSpPr txBox="1"/>
          <p:nvPr/>
        </p:nvSpPr>
        <p:spPr>
          <a:xfrm>
            <a:off x="4262504" y="1184483"/>
            <a:ext cx="2092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b="1" dirty="0">
                <a:solidFill>
                  <a:schemeClr val="bg2">
                    <a:lumMod val="75000"/>
                  </a:schemeClr>
                </a:solidFill>
                <a:latin typeface="Source Sans Pro" panose="020F0502020204030204" pitchFamily="34" charset="0"/>
                <a:ea typeface="Source Sans Pro" panose="020F0502020204030204" pitchFamily="34" charset="0"/>
              </a:rPr>
              <a:t>76507</a:t>
            </a:r>
          </a:p>
        </p:txBody>
      </p:sp>
    </p:spTree>
    <p:extLst>
      <p:ext uri="{BB962C8B-B14F-4D97-AF65-F5344CB8AC3E}">
        <p14:creationId xmlns:p14="http://schemas.microsoft.com/office/powerpoint/2010/main" val="1637508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bgerundetes Rechteck 3">
            <a:extLst>
              <a:ext uri="{FF2B5EF4-FFF2-40B4-BE49-F238E27FC236}">
                <a16:creationId xmlns:a16="http://schemas.microsoft.com/office/drawing/2014/main" id="{DFB602A8-A27D-2C5D-619A-02204981F0AD}"/>
              </a:ext>
            </a:extLst>
          </p:cNvPr>
          <p:cNvSpPr/>
          <p:nvPr/>
        </p:nvSpPr>
        <p:spPr>
          <a:xfrm>
            <a:off x="3361765" y="430306"/>
            <a:ext cx="5836023" cy="5836023"/>
          </a:xfrm>
          <a:prstGeom prst="roundRect">
            <a:avLst/>
          </a:prstGeom>
          <a:solidFill>
            <a:srgbClr val="5E677C"/>
          </a:solidFill>
          <a:ln>
            <a:solidFill>
              <a:srgbClr val="4F5669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9600" b="1" dirty="0">
                <a:latin typeface="Source Sans Pro" panose="020B0503030403020204" pitchFamily="34" charset="0"/>
                <a:ea typeface="Source Sans Pro" panose="020B0503030403020204" pitchFamily="34" charset="0"/>
              </a:rPr>
              <a:t>prime?</a:t>
            </a:r>
          </a:p>
        </p:txBody>
      </p:sp>
    </p:spTree>
    <p:extLst>
      <p:ext uri="{BB962C8B-B14F-4D97-AF65-F5344CB8AC3E}">
        <p14:creationId xmlns:p14="http://schemas.microsoft.com/office/powerpoint/2010/main" val="111421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Macintosh PowerPoint</Application>
  <PresentationFormat>Breitbild</PresentationFormat>
  <Paragraphs>10</Paragraphs>
  <Slides>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Source Sans Pro</vt:lpstr>
      <vt:lpstr>Office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Bodoe Bauer</dc:creator>
  <cp:lastModifiedBy>Bodoe Bauer</cp:lastModifiedBy>
  <cp:revision>2</cp:revision>
  <dcterms:created xsi:type="dcterms:W3CDTF">2025-06-18T20:41:30Z</dcterms:created>
  <dcterms:modified xsi:type="dcterms:W3CDTF">2025-06-18T21:17:55Z</dcterms:modified>
</cp:coreProperties>
</file>